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624c7a6e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624c7a6e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624c7a6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624c7a6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624c7a6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624c7a6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624c7a6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624c7a6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mailto:admin@gmail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67675" y="601525"/>
            <a:ext cx="5406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GYANGANGA STUDENT PORTAL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115525" y="2833050"/>
            <a:ext cx="4424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centralize all college related announcements, information and resources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25" y="1681475"/>
            <a:ext cx="4977099" cy="28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772375" y="602625"/>
            <a:ext cx="2385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  Announcement Page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5974900" y="568475"/>
            <a:ext cx="265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Announcement Page Contain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the College Related Announcement like what event is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running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or what is upcoming.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00" y="1434025"/>
            <a:ext cx="3195425" cy="35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1527950" y="450400"/>
            <a:ext cx="2368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 Student-login Page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989775" y="1205250"/>
            <a:ext cx="392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Student-login page for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login the profile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 the student what’s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inside their profile and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resource that they have.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21300" y="6223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Thanks!</a:t>
            </a:r>
            <a:endParaRPr sz="3500"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70350" y="1777700"/>
            <a:ext cx="20805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Project was made by :-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Black and white upward shot of Golden Gate Bridge" id="213" name="Google Shape;213;p2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527550" y="2216400"/>
            <a:ext cx="254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Aryan Jain (CSBS 1st Sem)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577725" y="2580800"/>
            <a:ext cx="246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Sujal Jain (CSD 1st Sem)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355825" y="938125"/>
            <a:ext cx="4906200" cy="3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 student portal is </a:t>
            </a:r>
            <a:r>
              <a:rPr b="1"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an online gateway where students can log into a college website to access important program information</a:t>
            </a:r>
            <a:r>
              <a:rPr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. Student portals also contain information on courses offered, transcripts, email programs, timetables, exam schedules and department contact numbers.</a:t>
            </a:r>
            <a:endParaRPr sz="3500">
              <a:highlight>
                <a:schemeClr val="dk1"/>
              </a:highlight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759125" y="778525"/>
            <a:ext cx="3321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What is Student Portal 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671450" y="3766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?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434375" y="1732600"/>
            <a:ext cx="4888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 student portal is a website that </a:t>
            </a:r>
            <a:r>
              <a:rPr b="1" lang="en" sz="1300">
                <a:solidFill>
                  <a:schemeClr val="lt1"/>
                </a:solidFill>
              </a:rPr>
              <a:t>contains all the required information that a student may need during their college or school years</a:t>
            </a:r>
            <a:r>
              <a:rPr lang="en" sz="1300">
                <a:solidFill>
                  <a:schemeClr val="lt1"/>
                </a:solidFill>
              </a:rPr>
              <a:t>, such as information regarding examination schedules, timetables, how to apply for transcripts, important contact numbers, even a layout of the college or school etc.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290450" y="-4400"/>
            <a:ext cx="59238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That Use in This Project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687875" y="110452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Editor :-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1018325" y="1460625"/>
            <a:ext cx="488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 Studio Code (VS Code)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654125" y="206362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Programming Languages :-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986250" y="2556475"/>
            <a:ext cx="4888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JAVASCRIPT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772950" y="34640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Source :-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088125" y="3879400"/>
            <a:ext cx="488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/>
        </p:nvSpPr>
        <p:spPr>
          <a:xfrm>
            <a:off x="1288050" y="356475"/>
            <a:ext cx="28773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 Main-login Portal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75" y="1417250"/>
            <a:ext cx="5025074" cy="32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6000175" y="501325"/>
            <a:ext cx="30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In Main Login Screen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Enter Username And Password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6212275" y="1157700"/>
            <a:ext cx="287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Default Username &amp; Password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Username :- </a:t>
            </a:r>
            <a:r>
              <a:rPr lang="en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admin@gmail.com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Password :- admin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2669100" y="317550"/>
            <a:ext cx="46779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/>
              <a:t>Student Portal Interface</a:t>
            </a:r>
            <a:endParaRPr sz="256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25" y="1051825"/>
            <a:ext cx="6683925" cy="35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75" y="1391975"/>
            <a:ext cx="7122626" cy="3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705075" y="551875"/>
            <a:ext cx="51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Will see Here what the college have their courses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75" y="1485700"/>
            <a:ext cx="5338749" cy="31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706000" y="509450"/>
            <a:ext cx="27075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Information Page</a:t>
            </a:r>
            <a:endParaRPr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526425" y="399100"/>
            <a:ext cx="24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you Click in Information Button you Will Redirect to Information page That Contain all the information of Students.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950" y="1603625"/>
            <a:ext cx="5614426" cy="325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1646600" y="636575"/>
            <a:ext cx="16722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Resource Page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442675" y="399475"/>
            <a:ext cx="248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Resource Page contain all the Notes &amp; PYQ that the user want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